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02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A598-59D9-4164-8567-37DE5CAC56D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29A-93BD-46ED-A995-6EBA7F10A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752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A598-59D9-4164-8567-37DE5CAC56D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29A-93BD-46ED-A995-6EBA7F10A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102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A598-59D9-4164-8567-37DE5CAC56D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29A-93BD-46ED-A995-6EBA7F10A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570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A598-59D9-4164-8567-37DE5CAC56D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29A-93BD-46ED-A995-6EBA7F10A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606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A598-59D9-4164-8567-37DE5CAC56D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29A-93BD-46ED-A995-6EBA7F10A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635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A598-59D9-4164-8567-37DE5CAC56D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29A-93BD-46ED-A995-6EBA7F10A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77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A598-59D9-4164-8567-37DE5CAC56D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29A-93BD-46ED-A995-6EBA7F10A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296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A598-59D9-4164-8567-37DE5CAC56D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29A-93BD-46ED-A995-6EBA7F10A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50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A598-59D9-4164-8567-37DE5CAC56D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29A-93BD-46ED-A995-6EBA7F10A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639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A598-59D9-4164-8567-37DE5CAC56D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29A-93BD-46ED-A995-6EBA7F10A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545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A598-59D9-4164-8567-37DE5CAC56D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29A-93BD-46ED-A995-6EBA7F10A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229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4A598-59D9-4164-8567-37DE5CAC56D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E729A-93BD-46ED-A995-6EBA7F10A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21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86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94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02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92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42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072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02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83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028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</cp:revision>
  <dcterms:created xsi:type="dcterms:W3CDTF">2023-10-19T04:08:48Z</dcterms:created>
  <dcterms:modified xsi:type="dcterms:W3CDTF">2023-10-19T04:10:53Z</dcterms:modified>
</cp:coreProperties>
</file>